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53D8E8-7B0B-4AC3-96E0-A0EE9D329D23}" v="5" dt="2026-10-15T17:47:18.3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68D73-ACF7-3B00-CAE0-B75E7E1AD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08456B-5678-46CE-58C0-28443FEBC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00783-2D3C-709A-3FE5-5873F88E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51412-85E8-448B-8415-AD5E35352F9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B972A-0746-1763-B181-1447F1AF5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4E0E2-A0C2-52E7-9A00-AD079BAC0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5BA7-D52D-4CD8-97CA-616B4986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34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33966-8F54-2147-1469-AA2B4AE40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A098F-482A-D3C3-1766-40E13B9508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F0ECF-8738-26C4-9533-FC7597F73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51412-85E8-448B-8415-AD5E35352F9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15C34-15F7-4BC9-5943-9CC14FFE8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C054D-F7D2-A2F5-DA45-22FB2B4E9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5BA7-D52D-4CD8-97CA-616B4986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665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90EF4-1C5B-DB1E-E306-E1C0DBF37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241E9-03A2-CB38-A8B7-3395DBFBB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C2A013-9223-E3E3-0544-036C2F28C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51412-85E8-448B-8415-AD5E35352F9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63EDA-8624-ADA9-2215-645F7F36F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42CFC-D964-4D8D-2EE8-0461870E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5BA7-D52D-4CD8-97CA-616B4986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095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F6BA6-8104-8192-82C4-79373E776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3FB3E-27B3-57B0-C8E4-7519E7D28E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D3C118-0055-630D-4123-A861D2D03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552963-D18C-DE02-C9BA-81D7C0851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51412-85E8-448B-8415-AD5E35352F9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4F2F7C-B3BF-A511-13CB-9D1824445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8FD1AA-0C9A-BF11-10BC-ED458C00E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5BA7-D52D-4CD8-97CA-616B4986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91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76BCA-DDB6-017E-86B6-8ED35E324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35A61-BD2E-A89D-17A2-7731E281B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651A2-074F-1073-B4EC-C687E17E3A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9B8D0E-84C4-D008-829E-5D64D85216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46904-642F-27F3-4E2C-BB19D6B289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5AAF8B-5733-411C-DA72-735B79AC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51412-85E8-448B-8415-AD5E35352F9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966EBD-0C2C-7346-C527-384525F99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74C407-09DA-CB8C-6EBD-1A6B0B17D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5BA7-D52D-4CD8-97CA-616B4986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343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41324-EBDA-DFEC-5CF0-EBEC20E75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3BDD43-0FBD-C7F0-90EB-5E04884ED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51412-85E8-448B-8415-AD5E35352F9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9E4695-6B85-1F22-2C87-C9EEC05B8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CF5301-431D-0C75-5921-C5D442FC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5BA7-D52D-4CD8-97CA-616B4986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551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FCFE62-8F8D-5EFE-8FD9-16BDB9D1A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51412-85E8-448B-8415-AD5E35352F9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C8E421-DEAE-FA55-43CD-622233024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532216-7BF3-0DE7-C806-CCCDEAE0E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5BA7-D52D-4CD8-97CA-616B4986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735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E7B2A-C162-F134-3108-073298B1F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543DE-984F-5DC9-BB84-19005E06A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177E4-1DEC-185E-6B5C-C651CE06D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0A0CCD-2453-64B0-3725-DEE424C21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51412-85E8-448B-8415-AD5E35352F9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6AAABE-332D-3AC9-9CF5-05603ED2F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A0F9E7-E4BA-25BC-134A-4D7C0BB12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5BA7-D52D-4CD8-97CA-616B4986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587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69B88-EBED-ADD2-C17A-A315C1A70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885C73-E9D5-4427-A83D-2F424D6FA3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9BA8D-DF60-0C0F-3D22-531FFA425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A74494-B425-6510-2F0A-CEE7680F9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51412-85E8-448B-8415-AD5E35352F9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576A81-73BB-7CD2-2637-DFC2A5241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CE791A-F325-57AB-7792-DB80F5854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5BA7-D52D-4CD8-97CA-616B4986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92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6D8DB-FBC8-3052-04E0-037067055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C04829-43D4-B2A4-D52B-E08ACE346E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F8B32C-8272-5ED5-29CE-501AACE4C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51412-85E8-448B-8415-AD5E35352F9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F5902-D0CC-E0A9-4019-D66300465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55837-3F0C-6634-AEA2-E97F95B35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5BA7-D52D-4CD8-97CA-616B4986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12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BFDF09-4999-364B-B26B-16674BD1B5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F39E15-A055-4373-91D7-618EAF86A3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7DA73-079A-204D-52A2-EFCB2E9D3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51412-85E8-448B-8415-AD5E35352F9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B08F-CE68-61B8-FA15-E07BFDDEB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0504A6-2C29-3668-69C0-120C2A1C1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35BA7-D52D-4CD8-97CA-616B4986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351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38DA18-7B8F-00FC-22AA-4941AA11E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3DA04-3D17-7C26-4B4D-B5D82AA7F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38C24-0E38-A59D-566C-2897D50A68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51412-85E8-448B-8415-AD5E35352F9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9D544-1EAA-5224-8256-EF3F1036EB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2DC5E-9563-3EA3-6BAA-4256BDE11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435BA7-D52D-4CD8-97CA-616B49865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54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64AC54-1108-1DA2-553E-83324E04C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1065" y="-197963"/>
            <a:ext cx="15654129" cy="63657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05C610-EA73-4F79-0532-DDF30A2D0226}"/>
              </a:ext>
            </a:extLst>
          </p:cNvPr>
          <p:cNvSpPr txBox="1"/>
          <p:nvPr/>
        </p:nvSpPr>
        <p:spPr>
          <a:xfrm>
            <a:off x="56560" y="6249972"/>
            <a:ext cx="12286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Reserve @  https://www.eventbrite.com/e/palisades-eaton-fires-conference-tickets-2003270643421?aff=oddtdtcreator</a:t>
            </a:r>
          </a:p>
        </p:txBody>
      </p:sp>
    </p:spTree>
    <p:extLst>
      <p:ext uri="{BB962C8B-B14F-4D97-AF65-F5344CB8AC3E}">
        <p14:creationId xmlns:p14="http://schemas.microsoft.com/office/powerpoint/2010/main" val="1893654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dd02d64-b7f3-43f7-a145-cfd68d338edf}" enabled="1" method="Standard" siteId="{0693b5ba-4b18-4d7b-9341-f32f400a549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17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Keeley, Jon E</dc:creator>
  <cp:lastModifiedBy>Keeley, Jon E</cp:lastModifiedBy>
  <cp:revision>2</cp:revision>
  <cp:lastPrinted>2026-10-15T17:39:29Z</cp:lastPrinted>
  <dcterms:created xsi:type="dcterms:W3CDTF">2026-04-29T15:20:44Z</dcterms:created>
  <dcterms:modified xsi:type="dcterms:W3CDTF">2026-10-15T17:54:30Z</dcterms:modified>
</cp:coreProperties>
</file>